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59" r:id="rId6"/>
    <p:sldId id="260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94" y="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98B6A62-E655-43E2-A7D7-22C972191206}" type="datetimeFigureOut">
              <a:rPr lang="en-US" smtClean="0"/>
              <a:t>3/10/2012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08FEF27-9CC4-44F3-9B2E-FE62CC9C26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Developing Listening and Speaking: Day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Capital World Language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1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Interview: travel magazine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Groups of six</a:t>
            </a:r>
          </a:p>
          <a:p>
            <a:r>
              <a:rPr lang="en-US" dirty="0" smtClean="0"/>
              <a:t>Brainstorm six different questions for interview about travel experiences</a:t>
            </a:r>
          </a:p>
          <a:p>
            <a:r>
              <a:rPr lang="en-US" dirty="0" smtClean="0"/>
              <a:t>Each person responsible for one question</a:t>
            </a:r>
          </a:p>
          <a:p>
            <a:r>
              <a:rPr lang="en-US" dirty="0" err="1" smtClean="0"/>
              <a:t>Carroussel</a:t>
            </a:r>
            <a:endParaRPr lang="en-US" dirty="0" smtClean="0"/>
          </a:p>
          <a:p>
            <a:r>
              <a:rPr lang="en-US" dirty="0" smtClean="0"/>
              <a:t>In pairs</a:t>
            </a:r>
          </a:p>
          <a:p>
            <a:r>
              <a:rPr lang="en-US" dirty="0" smtClean="0"/>
              <a:t>Interviews for profile page in travel magazine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66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19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Welcome: Opener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List three things you remember from day 1 (concepts or activities);</a:t>
            </a:r>
          </a:p>
          <a:p>
            <a:r>
              <a:rPr lang="en-US" dirty="0" smtClean="0"/>
              <a:t>Share and refine lists;</a:t>
            </a:r>
          </a:p>
          <a:p>
            <a:r>
              <a:rPr lang="en-US" dirty="0" smtClean="0"/>
              <a:t>Make connections between your lists and the reading we did on day 1 (see posters at front of room for refresher);</a:t>
            </a:r>
          </a:p>
          <a:p>
            <a:r>
              <a:rPr lang="en-US" dirty="0" smtClean="0"/>
              <a:t>Be prepared to share at least one connection from your group.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Increase awareness of listening comprehension strategies</a:t>
            </a:r>
          </a:p>
          <a:p>
            <a:r>
              <a:rPr lang="en-US" dirty="0" smtClean="0"/>
              <a:t>Share results from homework</a:t>
            </a:r>
          </a:p>
          <a:p>
            <a:r>
              <a:rPr lang="en-US" dirty="0" smtClean="0"/>
              <a:t>Develop strategies for including native speaker voices and interactions</a:t>
            </a:r>
          </a:p>
          <a:p>
            <a:r>
              <a:rPr lang="en-US" dirty="0" smtClean="0"/>
              <a:t>Develop strategies for increasing student questioning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425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Authentic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14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Groups</a:t>
            </a:r>
          </a:p>
          <a:p>
            <a:r>
              <a:rPr lang="en-US" dirty="0" smtClean="0"/>
              <a:t>Share your activities and successes and challenges</a:t>
            </a:r>
          </a:p>
          <a:p>
            <a:r>
              <a:rPr lang="en-US" dirty="0" smtClean="0"/>
              <a:t>Be prepared to share ah-has (individual or for the whole group)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6200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Interviews with Native Speakers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38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Professional Reading: </a:t>
            </a:r>
            <a:br>
              <a:rPr lang="en-US" dirty="0" smtClean="0"/>
            </a:br>
            <a:r>
              <a:rPr lang="en-US" dirty="0" smtClean="0"/>
              <a:t>Numbered Heads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Number off (remember number)</a:t>
            </a:r>
          </a:p>
          <a:p>
            <a:r>
              <a:rPr lang="en-US" dirty="0" smtClean="0"/>
              <a:t>20 minutes: Read your section silently (corresponds to your number</a:t>
            </a:r>
            <a:r>
              <a:rPr lang="en-US" dirty="0" smtClean="0"/>
              <a:t>). Then discuss with others who read same section.</a:t>
            </a:r>
            <a:endParaRPr lang="en-US" dirty="0" smtClean="0"/>
          </a:p>
          <a:p>
            <a:pPr lvl="1"/>
            <a:r>
              <a:rPr lang="en-US" dirty="0" smtClean="0"/>
              <a:t>NOTE: you will be teaching a group about your section: no one in the group will have read it.</a:t>
            </a:r>
          </a:p>
          <a:p>
            <a:r>
              <a:rPr lang="en-US" dirty="0" smtClean="0"/>
              <a:t>Form mixed groups : 1, 2, 3, 4 in each group</a:t>
            </a:r>
          </a:p>
          <a:p>
            <a:r>
              <a:rPr lang="en-US" dirty="0" smtClean="0"/>
              <a:t>Share expertise: 10 minutes to discuss key points from your sections. NOTE: any member could be asked a question about any section!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80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standard: speaking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Read standard: highlight key words related to speaking proficiency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45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questioning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this looks like: think-pair-share</a:t>
            </a:r>
          </a:p>
          <a:p>
            <a:r>
              <a:rPr lang="en-US" dirty="0" smtClean="0"/>
              <a:t>Gathering data</a:t>
            </a:r>
          </a:p>
          <a:p>
            <a:r>
              <a:rPr lang="en-US" dirty="0" smtClean="0"/>
              <a:t>Verbal hot potato</a:t>
            </a:r>
          </a:p>
          <a:p>
            <a:r>
              <a:rPr lang="en-US" dirty="0" smtClean="0"/>
              <a:t>Interviews with a product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10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356</TotalTime>
  <Words>282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Median</vt:lpstr>
      <vt:lpstr>Developing Listening and Speaking: Day 2</vt:lpstr>
      <vt:lpstr>Welcome: Opener</vt:lpstr>
      <vt:lpstr>Objectives</vt:lpstr>
      <vt:lpstr>Using Authentic Music</vt:lpstr>
      <vt:lpstr>Homework Review</vt:lpstr>
      <vt:lpstr>Using Interviews with Native Speakers</vt:lpstr>
      <vt:lpstr>Professional Reading:  Numbered Heads</vt:lpstr>
      <vt:lpstr>Communication standard: speaking</vt:lpstr>
      <vt:lpstr>Student questioning</vt:lpstr>
      <vt:lpstr>Interview: travel magazine</vt:lpstr>
      <vt:lpstr>Work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Listening and Speaking: Day 2</dc:title>
  <dc:creator>Nicole</dc:creator>
  <cp:lastModifiedBy>Nicole</cp:lastModifiedBy>
  <cp:revision>6</cp:revision>
  <dcterms:created xsi:type="dcterms:W3CDTF">2012-03-10T16:17:44Z</dcterms:created>
  <dcterms:modified xsi:type="dcterms:W3CDTF">2012-03-10T23:24:17Z</dcterms:modified>
</cp:coreProperties>
</file>